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74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5314" y="57150"/>
            <a:ext cx="12050486" cy="672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>
            <a:lvl1pPr algn="ctr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99000"/>
            <a:ext cx="10515600" cy="519430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1083-2792-4D02-B07F-BAEDB7558372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3D46-013C-401B-B462-077C1F764A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72072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【英语早读任务</a:t>
            </a:r>
            <a:r>
              <a:rPr lang="en-US" altLang="zh-CN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10.18</a:t>
            </a:r>
            <a:r>
              <a:rPr lang="zh-CN" altLang="en-US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日】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922655"/>
            <a:ext cx="10515600" cy="5370830"/>
          </a:xfrm>
        </p:spPr>
        <p:txBody>
          <a:bodyPr/>
          <a:lstStyle/>
          <a:p>
            <a:pPr fontAlgn="auto">
              <a:lnSpc>
                <a:spcPct val="100000"/>
              </a:lnSpc>
            </a:pPr>
            <a:r>
              <a:rPr lang="en-US" altLang="zh-CN" dirty="0" smtClean="0"/>
              <a:t> 7:00 - 7:18 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 smtClean="0"/>
              <a:t>  1. </a:t>
            </a:r>
            <a:r>
              <a:rPr lang="zh-CN" altLang="en-US" dirty="0" smtClean="0">
                <a:sym typeface="+mn-ea"/>
              </a:rPr>
              <a:t>复背</a:t>
            </a:r>
            <a:r>
              <a:rPr lang="en-US" altLang="zh-CN" dirty="0" smtClean="0">
                <a:sym typeface="+mn-ea"/>
              </a:rPr>
              <a:t>Unit4</a:t>
            </a:r>
            <a:r>
              <a:rPr lang="zh-CN" altLang="en-US" dirty="0" smtClean="0">
                <a:sym typeface="+mn-ea"/>
              </a:rPr>
              <a:t>单词及知识点</a:t>
            </a:r>
            <a:r>
              <a:rPr lang="en-US" altLang="zh-CN" dirty="0" smtClean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disaster---shelter</a:t>
            </a:r>
            <a:endParaRPr dirty="0" smtClean="0"/>
          </a:p>
          <a:p>
            <a:pPr fontAlgn="auto">
              <a:lnSpc>
                <a:spcPct val="100000"/>
              </a:lnSpc>
            </a:pPr>
            <a:r>
              <a:rPr lang="en-US" altLang="zh-CN" dirty="0" smtClean="0"/>
              <a:t>  2. </a:t>
            </a:r>
            <a:r>
              <a:rPr lang="zh-CN" altLang="en-US" dirty="0" smtClean="0"/>
              <a:t>背诵</a:t>
            </a:r>
            <a:r>
              <a:rPr lang="en-US" altLang="zh-CN" dirty="0" smtClean="0">
                <a:sym typeface="+mn-ea"/>
              </a:rPr>
              <a:t>Unit4</a:t>
            </a:r>
            <a:r>
              <a:rPr lang="zh-CN" altLang="en-US" dirty="0" smtClean="0">
                <a:sym typeface="+mn-ea"/>
              </a:rPr>
              <a:t>单词</a:t>
            </a:r>
            <a:r>
              <a:rPr lang="en-US" altLang="zh-CN" dirty="0" smtClean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crack---unify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29175" y="3520024"/>
            <a:ext cx="7103745" cy="2004060"/>
            <a:chOff x="2027395" y="4000084"/>
            <a:chExt cx="7103745" cy="2004060"/>
          </a:xfrm>
        </p:grpSpPr>
        <p:sp>
          <p:nvSpPr>
            <p:cNvPr id="7" name="形状2"/>
            <p:cNvSpPr txBox="1"/>
            <p:nvPr/>
          </p:nvSpPr>
          <p:spPr>
            <a:xfrm>
              <a:off x="2027395" y="4000084"/>
              <a:ext cx="7103745" cy="2004060"/>
            </a:xfrm>
            <a:custGeom>
              <a:avLst/>
              <a:gdLst>
                <a:gd name="connsiteX0" fmla="*/ 2136828 w 3635064"/>
                <a:gd name="connsiteY0" fmla="*/ 0 h 1476356"/>
                <a:gd name="connsiteX1" fmla="*/ 2347803 w 3635064"/>
                <a:gd name="connsiteY1" fmla="*/ 0 h 1476356"/>
                <a:gd name="connsiteX2" fmla="*/ 2700356 w 3635064"/>
                <a:gd name="connsiteY2" fmla="*/ 161009 h 1476356"/>
                <a:gd name="connsiteX3" fmla="*/ 3201789 w 3635064"/>
                <a:gd name="connsiteY3" fmla="*/ 153207 h 1476356"/>
                <a:gd name="connsiteX4" fmla="*/ 3487696 w 3635064"/>
                <a:gd name="connsiteY4" fmla="*/ 564267 h 1476356"/>
                <a:gd name="connsiteX5" fmla="*/ 3570798 w 3635064"/>
                <a:gd name="connsiteY5" fmla="*/ 701157 h 1476356"/>
                <a:gd name="connsiteX6" fmla="*/ 3635064 w 3635064"/>
                <a:gd name="connsiteY6" fmla="*/ 1125267 h 1476356"/>
                <a:gd name="connsiteX7" fmla="*/ 2880149 w 3635064"/>
                <a:gd name="connsiteY7" fmla="*/ 1309221 h 1476356"/>
                <a:gd name="connsiteX8" fmla="*/ 2622990 w 3635064"/>
                <a:gd name="connsiteY8" fmla="*/ 1409880 h 1476356"/>
                <a:gd name="connsiteX9" fmla="*/ 1845487 w 3635064"/>
                <a:gd name="connsiteY9" fmla="*/ 1476356 h 1476356"/>
                <a:gd name="connsiteX10" fmla="*/ 1333081 w 3635064"/>
                <a:gd name="connsiteY10" fmla="*/ 1347672 h 1476356"/>
                <a:gd name="connsiteX11" fmla="*/ 865021 w 3635064"/>
                <a:gd name="connsiteY11" fmla="*/ 1364933 h 1476356"/>
                <a:gd name="connsiteX12" fmla="*/ 517595 w 3635064"/>
                <a:gd name="connsiteY12" fmla="*/ 1183566 h 1476356"/>
                <a:gd name="connsiteX13" fmla="*/ 219929 w 3635064"/>
                <a:gd name="connsiteY13" fmla="*/ 1183870 h 1476356"/>
                <a:gd name="connsiteX14" fmla="*/ 0 w 3635064"/>
                <a:gd name="connsiteY14" fmla="*/ 800371 h 1476356"/>
                <a:gd name="connsiteX15" fmla="*/ 167637 w 3635064"/>
                <a:gd name="connsiteY15" fmla="*/ 625838 h 1476356"/>
                <a:gd name="connsiteX16" fmla="*/ 147367 w 3635064"/>
                <a:gd name="connsiteY16" fmla="*/ 378534 h 1476356"/>
                <a:gd name="connsiteX17" fmla="*/ 703417 w 3635064"/>
                <a:gd name="connsiteY17" fmla="*/ 250702 h 1476356"/>
                <a:gd name="connsiteX18" fmla="*/ 927837 w 3635064"/>
                <a:gd name="connsiteY18" fmla="*/ 136944 h 1476356"/>
                <a:gd name="connsiteX19" fmla="*/ 1539396 w 3635064"/>
                <a:gd name="connsiteY19" fmla="*/ 41784 h 1476356"/>
                <a:gd name="connsiteX20" fmla="*/ 1844984 w 3635064"/>
                <a:gd name="connsiteY20" fmla="*/ 32283 h 147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5064" h="1476356">
                  <a:moveTo>
                    <a:pt x="2136828" y="0"/>
                  </a:moveTo>
                  <a:cubicBezTo>
                    <a:pt x="2347803" y="0"/>
                    <a:pt x="2535999" y="70913"/>
                    <a:pt x="2632809" y="175326"/>
                  </a:cubicBezTo>
                  <a:cubicBezTo>
                    <a:pt x="2700356" y="161009"/>
                    <a:pt x="2773183" y="153207"/>
                    <a:pt x="2849104" y="153207"/>
                  </a:cubicBezTo>
                  <a:cubicBezTo>
                    <a:pt x="3201789" y="153207"/>
                    <a:pt x="3487696" y="321571"/>
                    <a:pt x="3487696" y="529260"/>
                  </a:cubicBezTo>
                  <a:cubicBezTo>
                    <a:pt x="3487696" y="564267"/>
                    <a:pt x="3479574" y="598156"/>
                    <a:pt x="3464377" y="630311"/>
                  </a:cubicBezTo>
                  <a:cubicBezTo>
                    <a:pt x="3570798" y="701157"/>
                    <a:pt x="3635064" y="792643"/>
                    <a:pt x="3635064" y="891385"/>
                  </a:cubicBezTo>
                  <a:cubicBezTo>
                    <a:pt x="3635064" y="1125267"/>
                    <a:pt x="3316167" y="1309221"/>
                    <a:pt x="2922788" y="1309221"/>
                  </a:cubicBezTo>
                  <a:cubicBezTo>
                    <a:pt x="2880149" y="1309221"/>
                    <a:pt x="2838386" y="1307060"/>
                    <a:pt x="2797808" y="1302908"/>
                  </a:cubicBezTo>
                  <a:cubicBezTo>
                    <a:pt x="2622990" y="1409880"/>
                    <a:pt x="2379221" y="1476356"/>
                    <a:pt x="2112267" y="1476356"/>
                  </a:cubicBezTo>
                  <a:cubicBezTo>
                    <a:pt x="1845487" y="1476356"/>
                    <a:pt x="1605653" y="1415784"/>
                    <a:pt x="1429738" y="1317237"/>
                  </a:cubicBezTo>
                  <a:cubicBezTo>
                    <a:pt x="1333081" y="1347672"/>
                    <a:pt x="1222601" y="1364933"/>
                    <a:pt x="1105256" y="1364933"/>
                  </a:cubicBezTo>
                  <a:cubicBezTo>
                    <a:pt x="865021" y="1364933"/>
                    <a:pt x="653557" y="1292587"/>
                    <a:pt x="530577" y="1182967"/>
                  </a:cubicBezTo>
                  <a:cubicBezTo>
                    <a:pt x="517595" y="1183566"/>
                    <a:pt x="504471" y="1183870"/>
                    <a:pt x="491225" y="1183870"/>
                  </a:cubicBezTo>
                  <a:cubicBezTo>
                    <a:pt x="219929" y="1183870"/>
                    <a:pt x="0" y="1056038"/>
                    <a:pt x="0" y="891385"/>
                  </a:cubicBezTo>
                  <a:cubicBezTo>
                    <a:pt x="0" y="800371"/>
                    <a:pt x="80190" y="717705"/>
                    <a:pt x="203459" y="666490"/>
                  </a:cubicBezTo>
                  <a:cubicBezTo>
                    <a:pt x="167637" y="625838"/>
                    <a:pt x="147367" y="579245"/>
                    <a:pt x="147367" y="529260"/>
                  </a:cubicBezTo>
                  <a:cubicBezTo>
                    <a:pt x="147367" y="378534"/>
                    <a:pt x="367296" y="250702"/>
                    <a:pt x="638592" y="250702"/>
                  </a:cubicBezTo>
                  <a:cubicBezTo>
                    <a:pt x="703417" y="250702"/>
                    <a:pt x="765309" y="258001"/>
                    <a:pt x="821969" y="271166"/>
                  </a:cubicBezTo>
                  <a:cubicBezTo>
                    <a:pt x="927837" y="136944"/>
                    <a:pt x="1160573" y="41784"/>
                    <a:pt x="1424552" y="41784"/>
                  </a:cubicBezTo>
                  <a:cubicBezTo>
                    <a:pt x="1539396" y="41784"/>
                    <a:pt x="1646875" y="57572"/>
                    <a:pt x="1741177" y="85356"/>
                  </a:cubicBezTo>
                  <a:cubicBezTo>
                    <a:pt x="1844984" y="32283"/>
                    <a:pt x="1983072" y="0"/>
                    <a:pt x="2136828" y="0"/>
                  </a:cubicBezTo>
                  <a:close/>
                </a:path>
              </a:pathLst>
            </a:custGeom>
            <a:solidFill>
              <a:srgbClr val="FFEE00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  <a:r>
                <a:rPr lang="zh-CN" altLang="en-US" sz="28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要求：站立、声音洪亮、高效背诵</a:t>
              </a:r>
            </a:p>
          </p:txBody>
        </p:sp>
        <p:sp>
          <p:nvSpPr>
            <p:cNvPr id="8" name="文本1"/>
            <p:cNvSpPr txBox="1"/>
            <p:nvPr/>
          </p:nvSpPr>
          <p:spPr>
            <a:xfrm>
              <a:off x="4294821" y="4255329"/>
              <a:ext cx="3020730" cy="62861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503050405090304"/>
                  <a:ea typeface="Times New Roman" panose="02020503050405090304"/>
                </a:rPr>
                <a:t>请认真！！！！</a:t>
              </a:r>
            </a:p>
          </p:txBody>
        </p:sp>
      </p:grpSp>
      <p:pic>
        <p:nvPicPr>
          <p:cNvPr id="2" name="59 Unit 4 单词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2225" y="457835"/>
            <a:ext cx="756285" cy="80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535" y="68580"/>
            <a:ext cx="11137265" cy="720725"/>
          </a:xfrm>
        </p:spPr>
        <p:txBody>
          <a:bodyPr/>
          <a:lstStyle/>
          <a:p>
            <a:pPr algn="ctr"/>
            <a:r>
              <a:rPr lang="zh-CN" altLang="en-US" dirty="0"/>
              <a:t>听</a:t>
            </a:r>
            <a:r>
              <a:rPr lang="en-US" altLang="zh-CN" dirty="0"/>
              <a:t>  </a:t>
            </a:r>
            <a:r>
              <a:rPr lang="zh-CN" altLang="en-US" dirty="0"/>
              <a:t>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41415" y="1251585"/>
            <a:ext cx="5950585" cy="5159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似乎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好像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仿佛</a:t>
            </a:r>
          </a:p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严重受损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破败不堪</a:t>
            </a:r>
          </a:p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 electricity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11. v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</a:t>
            </a:r>
            <a:r>
              <a:rPr 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落入</a:t>
            </a:r>
            <a:r>
              <a:rPr 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陷阱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n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陷阱</a:t>
            </a:r>
          </a:p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12. vt.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埋葬</a:t>
            </a:r>
          </a:p>
          <a:p>
            <a:pPr fontAlgn="auto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13. v.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呼吸</a:t>
            </a:r>
          </a:p>
          <a:p>
            <a:pPr algn="just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14. n.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努力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尝试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685" y="757555"/>
            <a:ext cx="6119495" cy="5191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单词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英汉互译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n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灾难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；灾害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slide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意思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&amp;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过去式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n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洪水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；大量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n./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vt</a:t>
            </a:r>
            <a:r>
              <a:rPr lang="en-US" altLang="zh-CN" sz="3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营救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；救援</a:t>
            </a: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damage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n.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避难所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居所</a:t>
            </a: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v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疾病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侵袭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打动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9875" y="0"/>
            <a:ext cx="5855970" cy="5681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4000"/>
          </a:p>
          <a:p>
            <a:r>
              <a:rPr lang="zh-CN" altLang="en-US" sz="4000" b="1">
                <a:solidFill>
                  <a:srgbClr val="FF0000"/>
                </a:solidFill>
              </a:rPr>
              <a:t>单词</a:t>
            </a:r>
            <a:endParaRPr lang="en-US" altLang="zh-CN" sz="4000" b="1">
              <a:solidFill>
                <a:srgbClr val="FF0000"/>
              </a:solidFill>
            </a:endParaRPr>
          </a:p>
          <a:p>
            <a:r>
              <a:rPr lang="en-US" altLang="zh-CN" sz="4000"/>
              <a:t>1. disaster</a:t>
            </a:r>
          </a:p>
          <a:p>
            <a:r>
              <a:rPr lang="en-US" altLang="zh-CN" sz="4000"/>
              <a:t>2. </a:t>
            </a:r>
            <a:r>
              <a:rPr lang="zh-CN" altLang="en-US" sz="4000"/>
              <a:t>滑动</a:t>
            </a:r>
            <a:r>
              <a:rPr lang="en-US" altLang="zh-CN" sz="4000"/>
              <a:t>;</a:t>
            </a:r>
            <a:r>
              <a:rPr lang="zh-CN" altLang="en-US" sz="4000"/>
              <a:t>滑行</a:t>
            </a:r>
            <a:r>
              <a:rPr lang="en-US" altLang="zh-CN" sz="4000"/>
              <a:t> slid</a:t>
            </a:r>
          </a:p>
          <a:p>
            <a:r>
              <a:rPr lang="en-US" altLang="zh-CN" sz="4000"/>
              <a:t>3. flood</a:t>
            </a:r>
          </a:p>
          <a:p>
            <a:r>
              <a:rPr lang="en-US" altLang="zh-CN" sz="4000"/>
              <a:t>4. rescue</a:t>
            </a:r>
          </a:p>
          <a:p>
            <a:r>
              <a:rPr lang="en-US" altLang="zh-CN" sz="4000"/>
              <a:t>5. </a:t>
            </a:r>
            <a:r>
              <a:rPr lang="zh-CN" altLang="en-US" sz="4000"/>
              <a:t>损害</a:t>
            </a:r>
            <a:r>
              <a:rPr lang="en-US" altLang="zh-CN" sz="4000"/>
              <a:t>；</a:t>
            </a:r>
            <a:r>
              <a:rPr lang="zh-CN" altLang="en-US" sz="4000"/>
              <a:t>破坏</a:t>
            </a:r>
            <a:endParaRPr lang="en-US" altLang="zh-CN" sz="4000"/>
          </a:p>
          <a:p>
            <a:r>
              <a:rPr lang="en-US" altLang="zh-CN" sz="4000"/>
              <a:t>6. shelter</a:t>
            </a:r>
          </a:p>
          <a:p>
            <a:r>
              <a:rPr lang="en-US" altLang="zh-CN" sz="4000"/>
              <a:t>7. affect</a:t>
            </a:r>
            <a:r>
              <a:rPr lang="en-US" altLang="zh-CN" sz="4000">
                <a:sym typeface="+mn-ea"/>
              </a:rPr>
              <a:t> </a:t>
            </a:r>
            <a:endParaRPr lang="zh-CN" altLang="zh-CN" sz="4000" kern="10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endParaRPr lang="en-US" altLang="zh-CN" sz="4000"/>
          </a:p>
          <a:p>
            <a:endParaRPr lang="en-US" altLang="zh-CN" sz="400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775960" y="1100455"/>
            <a:ext cx="5950585" cy="5159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 as if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 in ruins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10.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电能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11. trap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12. bury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13. breathe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14. effort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</a:pP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133639b-a726-4fa8-8978-97eb07db5384"/>
  <p:tag name="COMMONDATA" val="eyJoZGlkIjoiMzgwNzBiZDM3OTFmZDVhYTNjODNlMmI5NjdmZjhiMz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宽屏</PresentationFormat>
  <Paragraphs>38</Paragraphs>
  <Slides>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【英语早读任务10.18日】</vt:lpstr>
      <vt:lpstr>听  写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【英语早读任务9.14日】</dc:title>
  <dc:creator>Windows 用户</dc:creator>
  <cp:lastModifiedBy>Windows 用户</cp:lastModifiedBy>
  <cp:revision>48</cp:revision>
  <dcterms:created xsi:type="dcterms:W3CDTF">2024-10-17T08:23:18Z</dcterms:created>
  <dcterms:modified xsi:type="dcterms:W3CDTF">2024-10-17T14:23:28Z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D9FBFC45E1C7573476C91067994B303D_43</vt:lpwstr>
  </property>
  <property fmtid="{D5CDD505-2E9C-101B-9397-08002B2CF9AE}" pid="3" name="KSOProductBuildVer">
    <vt:lpwstr>2052-6.11.0.8885</vt:lpwstr>
  </property>
</Properties>
</file>